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80" r:id="rId4"/>
    <p:sldId id="281" r:id="rId5"/>
    <p:sldId id="282" r:id="rId6"/>
    <p:sldId id="284" r:id="rId7"/>
    <p:sldId id="285" r:id="rId8"/>
    <p:sldId id="291" r:id="rId9"/>
    <p:sldId id="290" r:id="rId10"/>
  </p:sldIdLst>
  <p:sldSz cx="10261600" cy="7561263"/>
  <p:notesSz cx="7102475" cy="98028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64C4A17-0919-4C33-B91C-D8FE8E0F6CDD}">
          <p14:sldIdLst>
            <p14:sldId id="256"/>
            <p14:sldId id="257"/>
            <p14:sldId id="280"/>
            <p14:sldId id="281"/>
            <p14:sldId id="282"/>
            <p14:sldId id="284"/>
          </p14:sldIdLst>
        </p14:section>
        <p14:section name="无标题节" id="{F749DB89-FF17-4FDC-8C7D-75E3344724A4}">
          <p14:sldIdLst>
            <p14:sldId id="285"/>
            <p14:sldId id="291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66"/>
    <a:srgbClr val="66CCFF"/>
    <a:srgbClr val="008000"/>
    <a:srgbClr val="66FFFF"/>
    <a:srgbClr val="990000"/>
    <a:srgbClr val="00CC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8" autoAdjust="0"/>
    <p:restoredTop sz="94698" autoAdjust="0"/>
  </p:normalViewPr>
  <p:slideViewPr>
    <p:cSldViewPr>
      <p:cViewPr varScale="1">
        <p:scale>
          <a:sx n="98" d="100"/>
          <a:sy n="98" d="100"/>
        </p:scale>
        <p:origin x="1848" y="96"/>
      </p:cViewPr>
      <p:guideLst>
        <p:guide orient="horz" pos="2382"/>
        <p:guide pos="3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9938" y="2349500"/>
            <a:ext cx="8721725" cy="162083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39875" y="4284663"/>
            <a:ext cx="7181850" cy="193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F52D266-30DC-464C-A836-B91DD84C3D3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763" y="306388"/>
            <a:ext cx="9236075" cy="12573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2763" y="1763713"/>
            <a:ext cx="9236075" cy="49958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DA4A71-C0D7-4E6C-B079-5F3AFB1E4B5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440613" y="306388"/>
            <a:ext cx="2308225" cy="6453187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2763" y="306388"/>
            <a:ext cx="6775450" cy="64531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F2B317B-02C0-4E77-9C4F-683D195739C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763" y="306388"/>
            <a:ext cx="9236075" cy="12573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763" y="1763713"/>
            <a:ext cx="9236075" cy="49958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7B8CBC-E2A5-4C82-9B12-39873CE7D2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1213" y="4859338"/>
            <a:ext cx="8721725" cy="15017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11213" y="3205163"/>
            <a:ext cx="87217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68B96B7-6C66-4C5C-B263-6ACD0D57A34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763" y="306388"/>
            <a:ext cx="9236075" cy="12573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2763" y="1763713"/>
            <a:ext cx="4541837" cy="49958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07000" y="1763713"/>
            <a:ext cx="4541838" cy="49958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8B3E99-E833-43D8-9897-7963A4C7C4B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763" y="303213"/>
            <a:ext cx="923607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2763" y="1692275"/>
            <a:ext cx="45339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2763" y="2397125"/>
            <a:ext cx="45339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213350" y="1692275"/>
            <a:ext cx="45354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213350" y="2397125"/>
            <a:ext cx="45354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52BA81C-F7C4-415F-B9E4-DAD7A2A9B48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763" y="306388"/>
            <a:ext cx="9236075" cy="12573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A35DCC8-82B5-4344-A930-ADE7693579E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FDDC710-C91F-4668-BB62-6D82FB03F13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763" y="301625"/>
            <a:ext cx="3376612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11613" y="301625"/>
            <a:ext cx="5737225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12763" y="1582738"/>
            <a:ext cx="3376612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3890B5-E46D-4266-93D1-C3DDC54BFEC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11363" y="5292725"/>
            <a:ext cx="615632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011363" y="676275"/>
            <a:ext cx="615632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11363" y="5918200"/>
            <a:ext cx="615632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25463" y="6877050"/>
            <a:ext cx="2395537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514725" y="6877050"/>
            <a:ext cx="3249613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353300" y="6883400"/>
            <a:ext cx="2395538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D04569-E363-446E-AADF-1A12B1EAC28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Freeform 7"/>
          <p:cNvSpPr>
            <a:spLocks noChangeArrowheads="1"/>
          </p:cNvSpPr>
          <p:nvPr/>
        </p:nvSpPr>
        <p:spPr bwMode="auto">
          <a:xfrm>
            <a:off x="282575" y="287338"/>
            <a:ext cx="9696450" cy="671512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99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01613" y="7115175"/>
            <a:ext cx="9777412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22537" name="Picture 9" descr="maintop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24875" y="7234238"/>
            <a:ext cx="1211263" cy="246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355600" algn="l" defTabSz="995363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</a:defRPr>
      </a:lvl2pPr>
      <a:lvl3pPr marL="1112838" indent="-381000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458913" indent="-344488" algn="l" defTabSz="995363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4pPr>
      <a:lvl5pPr marL="1828800" indent="-368300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</a:defRPr>
      </a:lvl5pPr>
      <a:lvl6pPr marL="2286000" indent="-368300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</a:defRPr>
      </a:lvl6pPr>
      <a:lvl7pPr marL="2743200" indent="-368300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</a:defRPr>
      </a:lvl7pPr>
      <a:lvl8pPr marL="3200400" indent="-368300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</a:defRPr>
      </a:lvl8pPr>
      <a:lvl9pPr marL="3657600" indent="-368300" algn="l" defTabSz="995363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intop.com.cn/?supports=%E8%BD%AF%E4%BB%B6%E4%B8%8B%E8%BD%BD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封面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5" y="1104"/>
            <a:ext cx="10259589" cy="7559055"/>
          </a:xfrm>
          <a:prstGeom prst="rect">
            <a:avLst/>
          </a:prstGeom>
        </p:spPr>
      </p:pic>
      <p:sp>
        <p:nvSpPr>
          <p:cNvPr id="20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525463" y="2430464"/>
            <a:ext cx="3705225" cy="810108"/>
          </a:xfrm>
        </p:spPr>
        <p:txBody>
          <a:bodyPr/>
          <a:lstStyle/>
          <a:p>
            <a:pPr algn="dist"/>
            <a:r>
              <a:rPr lang="zh-CN" altLang="en-US" sz="4400" dirty="0">
                <a:solidFill>
                  <a:srgbClr val="990000"/>
                </a:solidFill>
                <a:ea typeface="方正综艺简体" pitchFamily="65" charset="-122"/>
              </a:rPr>
              <a:t>蒙泰教学之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746250" y="3421063"/>
            <a:ext cx="6869113" cy="1509712"/>
          </a:xfrm>
        </p:spPr>
        <p:txBody>
          <a:bodyPr/>
          <a:lstStyle/>
          <a:p>
            <a:r>
              <a:rPr lang="en-US" altLang="zh-CN" sz="9400" dirty="0">
                <a:solidFill>
                  <a:srgbClr val="990000"/>
                </a:solidFill>
                <a:latin typeface="Adobe Gothic Std B" pitchFamily="34" charset="-128"/>
                <a:ea typeface="Adobe Gothic Std B" pitchFamily="34" charset="-128"/>
              </a:rPr>
              <a:t>RIP6.1</a:t>
            </a:r>
            <a:r>
              <a:rPr lang="en-US" altLang="zh-CN" sz="9400" dirty="0">
                <a:solidFill>
                  <a:srgbClr val="990000"/>
                </a:solidFill>
                <a:ea typeface="方正综艺简体" pitchFamily="65" charset="-122"/>
              </a:rPr>
              <a:t> </a:t>
            </a:r>
            <a:r>
              <a:rPr lang="zh-CN" altLang="en-US" sz="9400" dirty="0">
                <a:solidFill>
                  <a:srgbClr val="990000"/>
                </a:solidFill>
                <a:ea typeface="方正综艺简体" pitchFamily="65" charset="-122"/>
              </a:rPr>
              <a:t>说明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 idx="4294967295"/>
          </p:nvPr>
        </p:nvSpPr>
        <p:spPr>
          <a:xfrm>
            <a:off x="666304" y="972319"/>
            <a:ext cx="8140700" cy="1296144"/>
          </a:xfrm>
          <a:prstGeom prst="rect">
            <a:avLst/>
          </a:prstGeom>
        </p:spPr>
        <p:txBody>
          <a:bodyPr/>
          <a:lstStyle/>
          <a:p>
            <a:pPr defTabSz="685800"/>
            <a:r>
              <a:rPr sz="4000" dirty="0">
                <a:solidFill>
                  <a:srgbClr val="FF33CC"/>
                </a:solidFill>
                <a:latin typeface="方正大黑简体" pitchFamily="2" charset="-122"/>
                <a:ea typeface="方正大黑简体" pitchFamily="2" charset="-122"/>
                <a:cs typeface="经典特黑简" pitchFamily="49" charset="-122"/>
                <a:sym typeface="微软雅黑" panose="020B0503020204020204" charset="-122"/>
              </a:rPr>
              <a:t>蒙泰</a:t>
            </a:r>
            <a:r>
              <a:rPr lang="en-US" altLang="zh-CN" sz="4000" dirty="0">
                <a:solidFill>
                  <a:srgbClr val="FF33CC"/>
                </a:solidFill>
                <a:latin typeface="方正大黑简体" pitchFamily="2" charset="-122"/>
                <a:ea typeface="方正大黑简体" pitchFamily="2" charset="-122"/>
                <a:cs typeface="经典特黑简" pitchFamily="49" charset="-122"/>
                <a:sym typeface="微软雅黑" panose="020B0503020204020204" charset="-122"/>
              </a:rPr>
              <a:t>RIP6.1</a:t>
            </a:r>
            <a:r>
              <a:rPr lang="zh-CN" altLang="en-US" sz="4000" dirty="0">
                <a:solidFill>
                  <a:srgbClr val="FF33CC"/>
                </a:solidFill>
                <a:latin typeface="方正大黑简体" pitchFamily="2" charset="-122"/>
                <a:ea typeface="方正大黑简体" pitchFamily="2" charset="-122"/>
                <a:cs typeface="经典特黑简" pitchFamily="49" charset="-122"/>
                <a:sym typeface="微软雅黑" panose="020B0503020204020204" charset="-122"/>
              </a:rPr>
              <a:t>解决打印机卡顿问题的更新说明</a:t>
            </a:r>
            <a:r>
              <a:rPr sz="4000">
                <a:solidFill>
                  <a:srgbClr val="FF33CC"/>
                </a:solidFill>
                <a:latin typeface="经典特黑简" pitchFamily="49" charset="-122"/>
                <a:ea typeface="经典特黑简" pitchFamily="49" charset="-122"/>
                <a:cs typeface="经典特黑简" pitchFamily="49" charset="-122"/>
                <a:sym typeface="微软雅黑" panose="020B0503020204020204" charset="-122"/>
              </a:rPr>
              <a:t>：</a:t>
            </a:r>
            <a:endParaRPr sz="4000" dirty="0">
              <a:solidFill>
                <a:srgbClr val="FF33CC"/>
              </a:solidFill>
              <a:latin typeface="经典特黑简" pitchFamily="49" charset="-122"/>
              <a:ea typeface="经典特黑简" pitchFamily="49" charset="-122"/>
              <a:cs typeface="经典特黑简" pitchFamily="49" charset="-122"/>
              <a:sym typeface="微软雅黑" panose="020B0503020204020204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40A61DF-CCB1-4494-804D-C91E69CC6359}"/>
              </a:ext>
            </a:extLst>
          </p:cNvPr>
          <p:cNvSpPr/>
          <p:nvPr/>
        </p:nvSpPr>
        <p:spPr>
          <a:xfrm>
            <a:off x="592379" y="2571955"/>
            <a:ext cx="88569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随着爱普生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4720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I3200,S3200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，京瓷，柯尼卡等高速喷头的大量应用，以及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头，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头，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头，甚至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头设备的出现，越来越多的用户反馈高速机打印的时候墨车会两边卡顿，很多用户只能无奈的选择购买近万元的电脑，甚至干脆使用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台电脑，一台负责</a:t>
            </a:r>
            <a:r>
              <a:rPr lang="en-US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</a:t>
            </a:r>
            <a:r>
              <a:rPr lang="zh-CN" altLang="zh-CN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作业，一台负责发送作业，来解决此类问题，对用户来说这样做无疑是增加了不必要的成本。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4147" y="536897"/>
            <a:ext cx="7796212" cy="59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9512" tIns="49756" rIns="99512" bIns="49756">
            <a:spAutoFit/>
          </a:bodyPr>
          <a:lstStyle/>
          <a:p>
            <a:pPr defTabSz="995363"/>
            <a:r>
              <a:rPr lang="zh-CN" altLang="en-US" sz="3200" dirty="0">
                <a:solidFill>
                  <a:srgbClr val="FF33CC"/>
                </a:solidFill>
                <a:ea typeface="方正大黑简体" pitchFamily="2" charset="-122"/>
              </a:rPr>
              <a:t>造成打印机卡顿的原因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12762" y="1399853"/>
            <a:ext cx="9236075" cy="2164754"/>
          </a:xfrm>
          <a:prstGeom prst="rect">
            <a:avLst/>
          </a:prstGeom>
        </p:spPr>
        <p:txBody>
          <a:bodyPr/>
          <a:lstStyle/>
          <a:p>
            <a:pPr marL="373063" marR="0" lvl="0" indent="-373063" algn="l" defTabSz="9953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zh-CN" alt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373063" lvl="0" indent="-373063" defTabSz="995363">
              <a:spcBef>
                <a:spcPct val="20000"/>
              </a:spcBef>
              <a:buClr>
                <a:srgbClr val="990000"/>
              </a:buClr>
              <a:buSzPct val="80000"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lang="en-US" altLang="zh-CN" sz="3600" dirty="0"/>
              <a:t>1</a:t>
            </a:r>
            <a:r>
              <a:rPr lang="zh-CN" altLang="zh-CN" sz="3600" dirty="0"/>
              <a:t>是部分</a:t>
            </a:r>
            <a:r>
              <a:rPr lang="en-US" altLang="zh-CN" sz="3600" dirty="0"/>
              <a:t>RIP</a:t>
            </a:r>
            <a:r>
              <a:rPr lang="zh-CN" altLang="zh-CN" sz="3600" dirty="0"/>
              <a:t>软件算法落后，处理图片效率低下，导致</a:t>
            </a:r>
            <a:r>
              <a:rPr lang="en-US" altLang="zh-CN" sz="3600" dirty="0"/>
              <a:t>RIP</a:t>
            </a:r>
            <a:r>
              <a:rPr lang="zh-CN" altLang="zh-CN" sz="3600" dirty="0"/>
              <a:t>速度跟不上高速机的打印速度，因此卡顿；</a:t>
            </a:r>
            <a:endParaRPr kumimoji="0" lang="zh-CN" altLang="en-US" sz="3600" b="0" i="0" u="none" strike="noStrike" kern="0" cap="none" spc="0" normalizeH="0" baseline="0" noProof="0" dirty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73063" marR="0" lvl="0" indent="-373063" algn="l" defTabSz="9953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zh-CN" altLang="en-US" sz="33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E8326A1-3C40-4F31-BCCE-8FBE9FBC5ED3}"/>
              </a:ext>
            </a:extLst>
          </p:cNvPr>
          <p:cNvSpPr/>
          <p:nvPr/>
        </p:nvSpPr>
        <p:spPr>
          <a:xfrm>
            <a:off x="594147" y="4104667"/>
            <a:ext cx="91546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en-US" altLang="zh-CN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zh-CN" altLang="zh-CN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是部分</a:t>
            </a:r>
            <a:r>
              <a:rPr lang="en-US" altLang="zh-CN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</a:t>
            </a:r>
            <a:r>
              <a:rPr lang="zh-CN" altLang="zh-CN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软件（例如蒙泰）拥有高速算法，</a:t>
            </a:r>
            <a:r>
              <a:rPr lang="en-US" altLang="zh-CN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</a:t>
            </a:r>
            <a:r>
              <a:rPr lang="zh-CN" altLang="zh-CN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图片速度过快，导致电脑资源被占用，从而影响作业的发送效率导致卡顿。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5"/>
          <p:cNvSpPr txBox="1">
            <a:spLocks/>
          </p:cNvSpPr>
          <p:nvPr/>
        </p:nvSpPr>
        <p:spPr>
          <a:xfrm>
            <a:off x="486284" y="1368363"/>
            <a:ext cx="8140700" cy="919919"/>
          </a:xfrm>
          <a:prstGeom prst="rect">
            <a:avLst/>
          </a:prstGeom>
        </p:spPr>
        <p:txBody>
          <a:bodyPr/>
          <a:lstStyle/>
          <a:p>
            <a:pPr marR="0" lvl="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46088" y="446088"/>
            <a:ext cx="7796212" cy="59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9512" tIns="49756" rIns="99512" bIns="49756">
            <a:spAutoFit/>
          </a:bodyPr>
          <a:lstStyle/>
          <a:p>
            <a:pPr defTabSz="995363"/>
            <a:r>
              <a:rPr lang="zh-CN" altLang="en-US" sz="3200" dirty="0">
                <a:solidFill>
                  <a:srgbClr val="FF33CC"/>
                </a:solidFill>
                <a:ea typeface="方正大黑简体" pitchFamily="2" charset="-122"/>
              </a:rPr>
              <a:t>解决办法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D41FB28-E70E-459F-BF09-8B618A6BE0BF}"/>
              </a:ext>
            </a:extLst>
          </p:cNvPr>
          <p:cNvSpPr/>
          <p:nvPr/>
        </p:nvSpPr>
        <p:spPr>
          <a:xfrm>
            <a:off x="306264" y="1368362"/>
            <a:ext cx="9721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针对第二种情况，我们做了更新优化，在保留高速算法的基础上降低了蒙泰对电脑资源的抢占，从而解决打印卡顿问题。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ED584B5-BE1E-4295-A30A-A41940EC7B70}"/>
              </a:ext>
            </a:extLst>
          </p:cNvPr>
          <p:cNvSpPr/>
          <p:nvPr/>
        </p:nvSpPr>
        <p:spPr>
          <a:xfrm>
            <a:off x="446088" y="3267370"/>
            <a:ext cx="9721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由蒙泰官网下载中心</a:t>
            </a:r>
          </a:p>
          <a:p>
            <a:pPr algn="just">
              <a:spcAft>
                <a:spcPts val="0"/>
              </a:spcAft>
            </a:pPr>
            <a:r>
              <a:rPr lang="en-US" altLang="zh-CN" sz="2400" u="sng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https://www.maintop.com.cn/?supports=%E8%BD%AF%E4%BB%B6%E4%B8%8B%E8%BD%BD</a:t>
            </a: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下载最新版蒙泰</a:t>
            </a:r>
            <a:r>
              <a:rPr lang="en-US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RIP6.1</a:t>
            </a: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安装包，并安装；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4772B4A-9239-40FA-9C87-34AE71FE0976}"/>
              </a:ext>
            </a:extLst>
          </p:cNvPr>
          <p:cNvSpPr/>
          <p:nvPr/>
        </p:nvSpPr>
        <p:spPr>
          <a:xfrm>
            <a:off x="486284" y="4932759"/>
            <a:ext cx="95410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打开蒙泰</a:t>
            </a:r>
            <a:r>
              <a:rPr lang="en-US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DTP</a:t>
            </a: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DTP</a:t>
            </a: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端口设置中选中随时释放硬盘空间，并且只打印</a:t>
            </a:r>
            <a:r>
              <a:rPr lang="en-US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zh-CN" altLang="zh-C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份作业；如下图：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"/>
          <p:cNvSpPr txBox="1">
            <a:spLocks/>
          </p:cNvSpPr>
          <p:nvPr/>
        </p:nvSpPr>
        <p:spPr>
          <a:xfrm>
            <a:off x="486284" y="828303"/>
            <a:ext cx="8856984" cy="919919"/>
          </a:xfrm>
          <a:prstGeom prst="rect">
            <a:avLst/>
          </a:prstGeom>
        </p:spPr>
        <p:txBody>
          <a:bodyPr/>
          <a:lstStyle/>
          <a:p>
            <a:pPr lvl="0" defTabSz="685800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zh-CN" altLang="en-US" sz="2800" kern="0" dirty="0">
              <a:latin typeface="宋体" panose="02010600030101010101" pitchFamily="2" charset="-122"/>
              <a:sym typeface="微软雅黑" panose="020B0503020204020204" charset="-122"/>
            </a:endParaRPr>
          </a:p>
        </p:txBody>
      </p:sp>
      <p:pic>
        <p:nvPicPr>
          <p:cNvPr id="1026" name="图片 3" descr="222">
            <a:extLst>
              <a:ext uri="{FF2B5EF4-FFF2-40B4-BE49-F238E27FC236}">
                <a16:creationId xmlns:a16="http://schemas.microsoft.com/office/drawing/2014/main" id="{327E4532-FB79-4FD9-91CF-08DF927BE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85" y="1260350"/>
            <a:ext cx="9364432" cy="559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7693D38-8F12-43D5-B576-8D8C184DBBDE}"/>
              </a:ext>
            </a:extLst>
          </p:cNvPr>
          <p:cNvSpPr/>
          <p:nvPr/>
        </p:nvSpPr>
        <p:spPr>
          <a:xfrm>
            <a:off x="414276" y="432259"/>
            <a:ext cx="9649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打开“蒙泰打印管理系统”，点击“管理”，“设定缓冲区”，如下图：</a:t>
            </a:r>
            <a:endParaRPr lang="zh-CN" altLang="en-US" dirty="0"/>
          </a:p>
        </p:txBody>
      </p:sp>
      <p:pic>
        <p:nvPicPr>
          <p:cNvPr id="2050" name="图片 4" descr="设定缓冲区">
            <a:extLst>
              <a:ext uri="{FF2B5EF4-FFF2-40B4-BE49-F238E27FC236}">
                <a16:creationId xmlns:a16="http://schemas.microsoft.com/office/drawing/2014/main" id="{A780E8DC-03D0-4628-94CA-614CA5C7A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32" y="1476375"/>
            <a:ext cx="8100900" cy="552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94A840E-9427-4AD4-903D-74E6380970C3}"/>
              </a:ext>
            </a:extLst>
          </p:cNvPr>
          <p:cNvSpPr/>
          <p:nvPr/>
        </p:nvSpPr>
        <p:spPr>
          <a:xfrm>
            <a:off x="306264" y="504267"/>
            <a:ext cx="97570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勾选“默认内存缓冲作业”，并且设置一个缓冲大小，可以为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16-1024M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。普通打印，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256-512M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足够使用了。比如设置缓冲区大小为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512M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，“蒙泰打印管理系统”（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MON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）在接收到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512M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数据后，蒙泰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DTP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将停止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，空出足够多的电脑资源给打印机软件发送作业使用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，来保证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</a:t>
            </a:r>
            <a:r>
              <a:rPr lang="zh-CN" altLang="en-US" kern="100">
                <a:latin typeface="Calibri" panose="020F0502020204030204" pitchFamily="34" charset="0"/>
                <a:cs typeface="Times New Roman" panose="02020603050405020304" pitchFamily="18" charset="0"/>
              </a:rPr>
              <a:t>过程中系统不出现卡顿</a:t>
            </a:r>
            <a:r>
              <a:rPr lang="zh-CN" altLang="zh-CN" kern="100"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如下图：</a:t>
            </a:r>
            <a:endParaRPr lang="zh-CN" altLang="zh-CN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图片 2" descr="1111">
            <a:extLst>
              <a:ext uri="{FF2B5EF4-FFF2-40B4-BE49-F238E27FC236}">
                <a16:creationId xmlns:a16="http://schemas.microsoft.com/office/drawing/2014/main" id="{046C037F-C5BD-4EF9-A740-5BBF63608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24" y="2350992"/>
            <a:ext cx="8460940" cy="466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4BE5B80F-DE56-45AA-B077-012D12B7E820}"/>
              </a:ext>
            </a:extLst>
          </p:cNvPr>
          <p:cNvSpPr/>
          <p:nvPr/>
        </p:nvSpPr>
        <p:spPr>
          <a:xfrm>
            <a:off x="414276" y="1308544"/>
            <a:ext cx="96490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篇尾，附加本次更新的全部内容：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增加计时版计时芯片损坏提示功能，允许用户根据提示填写表单，发送邮件到蒙泰公司，我们收到后会联系用户进行更换；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修复特定模式下，打印超过</a:t>
            </a:r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100</a:t>
            </a: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米的任务</a:t>
            </a:r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DTP</a:t>
            </a: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卡死的问题；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增加内存缓冲作业，允许用户手动开启，解决边</a:t>
            </a:r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RIP</a:t>
            </a:r>
            <a:r>
              <a:rPr lang="zh-CN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边打印卡顿的问题。</a:t>
            </a:r>
          </a:p>
          <a:p>
            <a:pPr algn="just">
              <a:spcAft>
                <a:spcPts val="0"/>
              </a:spcAft>
            </a:pPr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1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封底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5" y="1104"/>
            <a:ext cx="10259589" cy="7559055"/>
          </a:xfrm>
          <a:prstGeom prst="rect">
            <a:avLst/>
          </a:prstGeom>
        </p:spPr>
      </p:pic>
      <p:sp>
        <p:nvSpPr>
          <p:cNvPr id="4" name="文本框 5"/>
          <p:cNvSpPr txBox="1">
            <a:spLocks noChangeArrowheads="1"/>
          </p:cNvSpPr>
          <p:nvPr/>
        </p:nvSpPr>
        <p:spPr bwMode="auto">
          <a:xfrm>
            <a:off x="2214476" y="1980431"/>
            <a:ext cx="59766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蒙泰技服</a:t>
            </a: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3182613761</a:t>
            </a:r>
          </a:p>
          <a:p>
            <a:endParaRPr lang="en-US" altLang="zh-CN" sz="36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蒙泰微信公众号：蒙泰</a:t>
            </a: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RIP</a:t>
            </a:r>
          </a:p>
          <a:p>
            <a:endParaRPr lang="en-US" altLang="zh-CN" sz="36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欢迎各位关注交流！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Words>509</Words>
  <Application>Microsoft Office PowerPoint</Application>
  <PresentationFormat>自定义</PresentationFormat>
  <Paragraphs>27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Adobe Gothic Std B</vt:lpstr>
      <vt:lpstr>方正大黑简体</vt:lpstr>
      <vt:lpstr>经典特黑简</vt:lpstr>
      <vt:lpstr>宋体</vt:lpstr>
      <vt:lpstr>微软雅黑</vt:lpstr>
      <vt:lpstr>Arial</vt:lpstr>
      <vt:lpstr>Calibri</vt:lpstr>
      <vt:lpstr>Garamond</vt:lpstr>
      <vt:lpstr>Wingdings</vt:lpstr>
      <vt:lpstr>Edge</vt:lpstr>
      <vt:lpstr>蒙泰教学之</vt:lpstr>
      <vt:lpstr>蒙泰RIP6.1解决打印机卡顿问题的更新说明：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蒙泰教学之</dc:title>
  <dc:creator>xia</dc:creator>
  <cp:lastModifiedBy>梁 琨</cp:lastModifiedBy>
  <cp:revision>80</cp:revision>
  <dcterms:created xsi:type="dcterms:W3CDTF">2016-03-16T01:06:19Z</dcterms:created>
  <dcterms:modified xsi:type="dcterms:W3CDTF">2020-07-24T01:53:39Z</dcterms:modified>
</cp:coreProperties>
</file>